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notesMasterIdLst>
    <p:notesMasterId r:id="rId8"/>
  </p:notesMasterIdLst>
  <p:sldIdLst>
    <p:sldId id="263" r:id="rId2"/>
    <p:sldId id="264" r:id="rId3"/>
    <p:sldId id="269" r:id="rId4"/>
    <p:sldId id="265" r:id="rId5"/>
    <p:sldId id="266" r:id="rId6"/>
    <p:sldId id="267" r:id="rId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32C1BD-CA8B-403E-A4E7-9C1484DC7E37}" v="30" dt="2026-09-21T06:23:37.7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462" y="-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ар Арынгалы" userId="ba7943114b06a302" providerId="LiveId" clId="{1A81E894-ED3F-4472-B8B9-0A586F46172B}"/>
    <pc:docChg chg="undo redo custSel modSld">
      <pc:chgData name="Анар Арынгалы" userId="ba7943114b06a302" providerId="LiveId" clId="{1A81E894-ED3F-4472-B8B9-0A586F46172B}" dt="2026-09-21T06:30:13.017" v="693" actId="20577"/>
      <pc:docMkLst>
        <pc:docMk/>
      </pc:docMkLst>
      <pc:sldChg chg="modSp mod">
        <pc:chgData name="Анар Арынгалы" userId="ba7943114b06a302" providerId="LiveId" clId="{1A81E894-ED3F-4472-B8B9-0A586F46172B}" dt="2026-09-21T06:27:50.555" v="676" actId="207"/>
        <pc:sldMkLst>
          <pc:docMk/>
          <pc:sldMk cId="768346458" sldId="263"/>
        </pc:sldMkLst>
        <pc:spChg chg="mod">
          <ac:chgData name="Анар Арынгалы" userId="ba7943114b06a302" providerId="LiveId" clId="{1A81E894-ED3F-4472-B8B9-0A586F46172B}" dt="2026-09-21T06:27:39.505" v="675" actId="20577"/>
          <ac:spMkLst>
            <pc:docMk/>
            <pc:sldMk cId="768346458" sldId="263"/>
            <ac:spMk id="2" creationId="{00000000-0000-0000-0000-000000000000}"/>
          </ac:spMkLst>
        </pc:spChg>
        <pc:spChg chg="mod">
          <ac:chgData name="Анар Арынгалы" userId="ba7943114b06a302" providerId="LiveId" clId="{1A81E894-ED3F-4472-B8B9-0A586F46172B}" dt="2026-09-21T06:27:50.555" v="676" actId="207"/>
          <ac:spMkLst>
            <pc:docMk/>
            <pc:sldMk cId="768346458" sldId="263"/>
            <ac:spMk id="3" creationId="{00000000-0000-0000-0000-000000000000}"/>
          </ac:spMkLst>
        </pc:spChg>
      </pc:sldChg>
      <pc:sldChg chg="modSp mod">
        <pc:chgData name="Анар Арынгалы" userId="ba7943114b06a302" providerId="LiveId" clId="{1A81E894-ED3F-4472-B8B9-0A586F46172B}" dt="2026-09-21T06:30:13.017" v="693" actId="20577"/>
        <pc:sldMkLst>
          <pc:docMk/>
          <pc:sldMk cId="3615074755" sldId="264"/>
        </pc:sldMkLst>
        <pc:spChg chg="mod">
          <ac:chgData name="Анар Арынгалы" userId="ba7943114b06a302" providerId="LiveId" clId="{1A81E894-ED3F-4472-B8B9-0A586F46172B}" dt="2026-09-21T06:30:13.017" v="693" actId="20577"/>
          <ac:spMkLst>
            <pc:docMk/>
            <pc:sldMk cId="3615074755" sldId="264"/>
            <ac:spMk id="2" creationId="{00000000-0000-0000-0000-000000000000}"/>
          </ac:spMkLst>
        </pc:spChg>
      </pc:sldChg>
      <pc:sldChg chg="modSp mod">
        <pc:chgData name="Анар Арынгалы" userId="ba7943114b06a302" providerId="LiveId" clId="{1A81E894-ED3F-4472-B8B9-0A586F46172B}" dt="2026-09-21T06:29:12.087" v="692" actId="20577"/>
        <pc:sldMkLst>
          <pc:docMk/>
          <pc:sldMk cId="2310314984" sldId="265"/>
        </pc:sldMkLst>
        <pc:spChg chg="mod">
          <ac:chgData name="Анар Арынгалы" userId="ba7943114b06a302" providerId="LiveId" clId="{1A81E894-ED3F-4472-B8B9-0A586F46172B}" dt="2026-09-21T06:29:12.087" v="692" actId="20577"/>
          <ac:spMkLst>
            <pc:docMk/>
            <pc:sldMk cId="2310314984" sldId="265"/>
            <ac:spMk id="2" creationId="{00000000-0000-0000-0000-000000000000}"/>
          </ac:spMkLst>
        </pc:spChg>
        <pc:picChg chg="mod">
          <ac:chgData name="Анар Арынгалы" userId="ba7943114b06a302" providerId="LiveId" clId="{1A81E894-ED3F-4472-B8B9-0A586F46172B}" dt="2026-09-21T06:13:48.767" v="452" actId="14100"/>
          <ac:picMkLst>
            <pc:docMk/>
            <pc:sldMk cId="2310314984" sldId="265"/>
            <ac:picMk id="1026" creationId="{00000000-0000-0000-0000-000000000000}"/>
          </ac:picMkLst>
        </pc:picChg>
      </pc:sldChg>
      <pc:sldChg chg="modSp mod">
        <pc:chgData name="Анар Арынгалы" userId="ba7943114b06a302" providerId="LiveId" clId="{1A81E894-ED3F-4472-B8B9-0A586F46172B}" dt="2026-09-21T06:21:20.228" v="565" actId="20577"/>
        <pc:sldMkLst>
          <pc:docMk/>
          <pc:sldMk cId="1467544340" sldId="266"/>
        </pc:sldMkLst>
        <pc:spChg chg="mod">
          <ac:chgData name="Анар Арынгалы" userId="ba7943114b06a302" providerId="LiveId" clId="{1A81E894-ED3F-4472-B8B9-0A586F46172B}" dt="2026-09-21T06:21:20.228" v="565" actId="20577"/>
          <ac:spMkLst>
            <pc:docMk/>
            <pc:sldMk cId="1467544340" sldId="266"/>
            <ac:spMk id="2" creationId="{00000000-0000-0000-0000-000000000000}"/>
          </ac:spMkLst>
        </pc:spChg>
      </pc:sldChg>
      <pc:sldChg chg="modSp mod">
        <pc:chgData name="Анар Арынгалы" userId="ba7943114b06a302" providerId="LiveId" clId="{1A81E894-ED3F-4472-B8B9-0A586F46172B}" dt="2026-09-21T06:26:12.474" v="660" actId="403"/>
        <pc:sldMkLst>
          <pc:docMk/>
          <pc:sldMk cId="1837452468" sldId="267"/>
        </pc:sldMkLst>
        <pc:spChg chg="mod">
          <ac:chgData name="Анар Арынгалы" userId="ba7943114b06a302" providerId="LiveId" clId="{1A81E894-ED3F-4472-B8B9-0A586F46172B}" dt="2026-09-21T06:26:12.474" v="660" actId="403"/>
          <ac:spMkLst>
            <pc:docMk/>
            <pc:sldMk cId="1837452468" sldId="267"/>
            <ac:spMk id="2" creationId="{00000000-0000-0000-0000-000000000000}"/>
          </ac:spMkLst>
        </pc:spChg>
      </pc:sldChg>
      <pc:sldChg chg="modSp mod">
        <pc:chgData name="Анар Арынгалы" userId="ba7943114b06a302" providerId="LiveId" clId="{1A81E894-ED3F-4472-B8B9-0A586F46172B}" dt="2026-09-21T06:28:53.572" v="687" actId="20577"/>
        <pc:sldMkLst>
          <pc:docMk/>
          <pc:sldMk cId="740342796" sldId="269"/>
        </pc:sldMkLst>
        <pc:spChg chg="mod">
          <ac:chgData name="Анар Арынгалы" userId="ba7943114b06a302" providerId="LiveId" clId="{1A81E894-ED3F-4472-B8B9-0A586F46172B}" dt="2026-09-21T06:28:53.572" v="687" actId="20577"/>
          <ac:spMkLst>
            <pc:docMk/>
            <pc:sldMk cId="740342796" sldId="269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9FB97-60CD-40CE-9DA1-DC32D64D36C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C9E69-C5F2-410A-B2FF-506AF62562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361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909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88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28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081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395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610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98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167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810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76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190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957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7066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627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318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8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x-none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x-non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70FD9-1380-493C-ABF3-943EA962F8C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DC72AFF-096A-46CF-9370-B4D4640BDD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06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0775" y="624110"/>
            <a:ext cx="985383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Павлодар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әкімдігі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облысының</a:t>
            </a: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басқармасының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ШЖҚ «Павлодар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</a:t>
            </a: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КМК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кеңесінің</a:t>
            </a:r>
            <a:r>
              <a:rPr lang="x-non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endParaRPr lang="x-non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8935" y="1788340"/>
            <a:ext cx="10015677" cy="4563908"/>
          </a:xfrm>
        </p:spPr>
        <p:txBody>
          <a:bodyPr>
            <a:normAutofit lnSpcReduction="10000"/>
          </a:bodyPr>
          <a:lstStyle/>
          <a:p>
            <a:pPr marL="285750" lvl="0" indent="-285750">
              <a:buClr>
                <a:srgbClr val="353535"/>
              </a:buClr>
              <a:buFont typeface="Wingdings" panose="05000000000000000000" pitchFamily="2" charset="2"/>
              <a:buChar char="§"/>
            </a:pP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Төраға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lvl="0" indent="0">
              <a:buClr>
                <a:srgbClr val="353535"/>
              </a:buClr>
              <a:buNone/>
            </a:pP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Серым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Вахапович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Сыздыков 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саласының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ардагері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Clr>
                <a:srgbClr val="353535"/>
              </a:buClr>
              <a:buNone/>
            </a:pP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мүшелері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Clr>
                <a:srgbClr val="353535"/>
              </a:buClr>
              <a:buNone/>
            </a:pPr>
            <a:r>
              <a:rPr lang="kk-KZ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Гульфаз Кенжетаевна Аубанова 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Медициналық-диагностикалық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ЖШС директоры;</a:t>
            </a:r>
          </a:p>
          <a:p>
            <a:pPr marL="0" lvl="0" indent="0">
              <a:buClr>
                <a:srgbClr val="353535"/>
              </a:buClr>
              <a:buNone/>
            </a:pP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Ернар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Каримханович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Каирханов 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медицина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ғылымдарының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докторы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КЕАҚ СМУ ПФ директоры;</a:t>
            </a:r>
          </a:p>
          <a:p>
            <a:pPr marL="0" lvl="0" indent="0">
              <a:buClr>
                <a:srgbClr val="353535"/>
              </a:buClr>
              <a:buNone/>
            </a:pP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Салтанат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Чайкеновна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Тулегенова 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«SENIM» денсаулық сақтау жүйесі жұмыскерлерінің салалық кәсіптік одағы» республикалық қоғамдық бірлестігінің Павлодар облыстық филиалының төрағасы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lvl="0" indent="0">
              <a:buClr>
                <a:srgbClr val="353535"/>
              </a:buClr>
              <a:buNone/>
            </a:pP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Бибигуль </a:t>
            </a:r>
            <a:r>
              <a:rPr lang="ru-RU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Бекеновна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Шарипова </a:t>
            </a:r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«Альрами» үкіметтік емес  ұйымы басшысының орынбасары </a:t>
            </a:r>
            <a:endParaRPr lang="x-none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>
                <a:srgbClr val="353535"/>
              </a:buClr>
              <a:buNone/>
            </a:pPr>
            <a:endParaRPr lang="ru-RU" dirty="0">
              <a:solidFill>
                <a:prstClr val="black">
                  <a:lumMod val="65000"/>
                  <a:lumOff val="3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ctr"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Бақылау</a:t>
            </a:r>
            <a:r>
              <a:rPr lang="ru-RU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кеңесінің</a:t>
            </a:r>
            <a:r>
              <a:rPr lang="ru-RU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хатшысы</a:t>
            </a:r>
            <a:endParaRPr lang="ru-RU" sz="16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lvl="0" indent="-285750"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chemeClr val="tx1"/>
                </a:solidFill>
              </a:rPr>
              <a:t>Гульсум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Казбековна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Мукушева</a:t>
            </a:r>
            <a:r>
              <a:rPr lang="ru-RU" sz="1400" dirty="0">
                <a:solidFill>
                  <a:schemeClr val="tx1"/>
                </a:solidFill>
              </a:rPr>
              <a:t> -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ШЖҚ «Павлодар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КМК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экономисі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346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9258" y="287992"/>
            <a:ext cx="9155210" cy="7894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x-none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Серым </a:t>
            </a:r>
            <a:r>
              <a:rPr lang="x-none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Вахапович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Сызды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x-none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x-none" sz="1500" dirty="0"/>
              <a:t> 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ШЖҚ «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Сұлтанов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ауруханасы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КМК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директорының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әкімшілік-шаруашылық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кеңесшісі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02.10.1952</a:t>
            </a:r>
            <a:r>
              <a:rPr lang="kk-KZ" sz="1500" dirty="0"/>
              <a:t> 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kk-KZ" sz="1500" dirty="0"/>
              <a:t> 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Павлодар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облысының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Ямышево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ауылында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туған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сақтауды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ұйымдастырушы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1976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Семей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медицина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институтын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Емдеу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бітірген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1976 ж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«Павлодар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ауруханасы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-интерн-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хирургі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1977 ж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№5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емханасының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дәрігер-хирургі-травматологы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1980 ж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«Павлодар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ауруханасының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-травматолог-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ортопеді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1991 ж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Сұлтанов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ауруханасы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травматология-ортопедия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бөлімшесінің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меңгерушісі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1999 ж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ШЖҚ«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Сұлтанов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ауруханасы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КМК бас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ж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ШЖҚ«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Сұлтанов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ауруханасы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КМК директоры;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қазаннан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уақытқа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ШЖҚ«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Сұлтанов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ауруханасы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КМК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директорының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әкімшілік-шаруашылық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кеңесшісі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Марапаттары</a:t>
            </a:r>
            <a:r>
              <a:rPr lang="x-none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x-none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2002 ж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ісінің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үздігі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төсбелгісі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None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2005 ж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 ДСМ-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Конституциясына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медалі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None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 ж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ордені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None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 ж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Н.И. Пирогов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ордені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Ресей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buNone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 ж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тәуелсіздігіне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медалі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None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 ж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Павлодар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азаматы</a:t>
            </a:r>
            <a:r>
              <a:rPr lang="kk-K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None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 ж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 ДСМ-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ісіне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қосқан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үлесі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төсбелгісі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None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ж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тәуелсіздігіне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медалі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None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ж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 ДСМ-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ардагері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медалі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2012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шақырылым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қатарынан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депутаты.</a:t>
            </a:r>
            <a:endParaRPr lang="kk-KZ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kk-KZ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 </a:t>
            </a:r>
            <a:r>
              <a:rPr lang="x-none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x-none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endParaRPr lang="ru-RU" sz="1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endParaRPr lang="ru-RU" sz="15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endParaRPr lang="ru-RU" sz="15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/>
            <a:endParaRPr lang="ru-RU" sz="15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 descr="C:\Users\User\Desktop\фото\a99a457e-5acc-4139-937c-33cc6a1802c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226577"/>
            <a:ext cx="2162175" cy="257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074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67126" y="291313"/>
            <a:ext cx="8244350" cy="6229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уль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фаз </a:t>
            </a:r>
            <a:r>
              <a:rPr lang="x-non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Кенжетаевна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Аубанова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әлеуметтану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ғылымдарының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кандидаты, «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Медициналық-диагностикалық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ЖШС директоры,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15.07.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1958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қаласында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туған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Білімі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1981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Семей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медицина институты, «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Емдеу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2001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қаржы-экономикалық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x-non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1996–2005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«Данель» ММ бас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-педиатры;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2005–2009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2009–2017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 ДСМ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фармацевтикалық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2017–2024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«Данель» ММ директоры;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уақытқа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«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Медициналық-диагностикалық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ЖШС директоры.</a:t>
            </a:r>
          </a:p>
          <a:p>
            <a:pPr>
              <a:buNone/>
            </a:pPr>
            <a:r>
              <a:rPr lang="x-non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2007–2023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қамқоршылық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төрағасы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Кәсіпкерлер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палатасының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кәсіпкерлердің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жемқорлыққа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мүшесі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саясаткер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клубының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мүшесі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Әлеуметтану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ғылымдарының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кандидаты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дәрежесіне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салаларына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басымдық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жүргізген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15000"/>
              </a:lnSpc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 descr="C:\Users\User\Desktop\фото\48a2abfc-fe39-427e-926b-d602829573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7200" y="371475"/>
            <a:ext cx="2582310" cy="279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342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9685" y="477428"/>
            <a:ext cx="9930276" cy="5022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Ернар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Каримханович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Каирханов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/>
              <a:t>-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ғылымдарының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докторы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профессор,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КЕАҚ СМУ ПФ директоры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22.04.1967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жылы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облысында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туған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1992 ж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ылы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медицина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институтын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Емдеу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бітірген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1993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№1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ауруханасының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хирургия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бөлімшесінің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-ординаторы.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 ж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«АИТВ-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инфекциясын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жұқтырған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науқастардағы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іріңді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хирургиялық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инфекциялардың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емдеу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жақсарту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тақырыбында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медицина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ғылымдарының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кандидаты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диссертация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қорғаған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2008 ж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№1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ауруханасының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хирургия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бөлімшесінің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меңгерушісі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тағайындалған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2012 ж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мамырда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шешімімен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медицина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ғылымдарының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докторы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2012–2016 ж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Семей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ММУ 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№2 хирургия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меңгерушісі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 ж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оған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ММУ профессоры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атағы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хирургия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мамандықтары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біліктілік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  <a:p>
            <a:pPr>
              <a:buNone/>
            </a:pP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70-тен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астам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жарияланымның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«АИТВ-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инфекциясы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іріңді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хирургиялық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аурулар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(2015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3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өнертабыстың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инновациялық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патенттердің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авторы.</a:t>
            </a:r>
          </a:p>
          <a:p>
            <a:pPr lvl="0" algn="just">
              <a:lnSpc>
                <a:spcPct val="107000"/>
              </a:lnSpc>
            </a:pPr>
            <a:endParaRPr lang="ru-RU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4" y="323850"/>
            <a:ext cx="2113961" cy="2217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314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1584" y="396510"/>
            <a:ext cx="941989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 </a:t>
            </a:r>
            <a:r>
              <a:rPr lang="x-none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Чайкеновна</a:t>
            </a:r>
            <a:r>
              <a:rPr lang="x-non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Тулегенова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«SENIM»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одағы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РҚБ 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төрағасы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14.08.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1965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облысында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туған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1988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Семей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медицина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институтын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Емдеу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бітірген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1988 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№2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ауруханасының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1991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№3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емханасының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дәрігер-ревматологы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2001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№14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дәрігерлік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амбулаториясының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дәрігер-терапевті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2006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№3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емханасы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КМК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дәрігер-терапевті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№3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емханасы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КМК терапия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бөлімшесінің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меңгерушісі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2009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№3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емханасы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КМК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еңбекке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жарамсыздық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сараптамасы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дәрігердің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ММ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емдеу-профилактикалық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 ж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ММ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емдеу-профилактикалық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ж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ММ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«SENIM»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одағы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РҚБ Павлодар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филиалының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төрағасы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үздігі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төсбелгісімен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Кәсіподақтарға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сіңірген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еңбегі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төсбелгісімен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2019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«SENIM»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қызметкерлерінің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салалық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одағы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РҚБ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грамотасымен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марапатталған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2015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сақтауды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мамандығы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орнынан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/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өтілі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30 </a:t>
            </a:r>
            <a:r>
              <a:rPr lang="ru-RU" sz="16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6" y="0"/>
            <a:ext cx="2205833" cy="2877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7544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38475" y="209550"/>
            <a:ext cx="8953500" cy="6336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x-non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Бибигуль </a:t>
            </a:r>
            <a:r>
              <a:rPr lang="x-none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Бекеновна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Шарипова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Альрами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клуб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бұзылыстары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бірлестігі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директорының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12.09.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1973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қаласында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туған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1994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институтын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бітірген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біліктілігі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1991–2001 ж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мектептерінде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2001–2006 ж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университетінің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шетел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тілінің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курсы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оқытушысы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2002–2005 ж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«Конкорс»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консалтингтік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агенттігінің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тренер-консультанты, PR-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2006 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тамыз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«Цеснабанк» АҚ Павлодар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филиалының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2008–2010 ж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«Цеснабанк» АҚ Павлодар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филиалының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секторының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 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қаңтар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мамыр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Астана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«Витрина Плюс» ФТОО сату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 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маусым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Павлодар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Унистрой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-ПВ» ЖШС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директорының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 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маусым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Унистрой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-ПВ» ЖШС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директоры;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 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сәуір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Альрами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клуб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бұзылыстары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бірлестігінің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оқытушысы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уақытқа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Альрами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клуб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бұзылыстары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бірлестігі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директорының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x-none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x-non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x-non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үйлестіру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клуб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үйлерінің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имиджін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ілгерілетуге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арттыруға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стандарттарға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сәйкестігін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жобаларға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аудармашы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біліктілікті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арттырудың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курстарынан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семинарлардан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тренингтерінен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семинарлар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конференцияларға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модератор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спикер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қатысқан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алғыс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хаттармен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марапатталған</a:t>
            </a:r>
            <a:r>
              <a:rPr lang="x-non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47725" lvl="0" algn="just">
              <a:lnSpc>
                <a:spcPct val="115000"/>
              </a:lnSpc>
              <a:tabLst>
                <a:tab pos="619125" algn="l"/>
              </a:tabLst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</p:txBody>
      </p:sp>
      <p:pic>
        <p:nvPicPr>
          <p:cNvPr id="2050" name="Picture 2" descr="C:\Users\User\Desktop\фото\41a72dd5-442c-4ab5-ad20-17a0d62cd2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9550"/>
            <a:ext cx="2190750" cy="255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45246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478</TotalTime>
  <Words>1191</Words>
  <Application>Microsoft Office PowerPoint</Application>
  <PresentationFormat>Произвольный</PresentationFormat>
  <Paragraphs>99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Легкий дым</vt:lpstr>
      <vt:lpstr>Павлодар облысы әкімдігі  Павлодар облысының денсаулық сақтау басқармасының ШЖҚ «Павлодар облыстық психикалық денсаулық орталығы» КМК-ның  Бақылау кеңесінің құрамы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 Наблюдательного совета КГП н</dc:title>
  <dc:creator>Asus</dc:creator>
  <cp:lastModifiedBy>POND</cp:lastModifiedBy>
  <cp:revision>41</cp:revision>
  <cp:lastPrinted>2021-01-29T08:57:22Z</cp:lastPrinted>
  <dcterms:created xsi:type="dcterms:W3CDTF">2021-01-05T15:18:38Z</dcterms:created>
  <dcterms:modified xsi:type="dcterms:W3CDTF">2026-10-06T09:54:10Z</dcterms:modified>
</cp:coreProperties>
</file>