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notesMasterIdLst>
    <p:notesMasterId r:id="rId8"/>
  </p:notesMasterIdLst>
  <p:sldIdLst>
    <p:sldId id="263" r:id="rId2"/>
    <p:sldId id="264" r:id="rId3"/>
    <p:sldId id="269" r:id="rId4"/>
    <p:sldId id="265" r:id="rId5"/>
    <p:sldId id="266" r:id="rId6"/>
    <p:sldId id="267" r:id="rId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6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9FB97-60CD-40CE-9DA1-DC32D64D36C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C9E69-C5F2-410A-B2FF-506AF62562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61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90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88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28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081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395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61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9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167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810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76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190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957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7066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627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318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8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06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0775" y="624110"/>
            <a:ext cx="9853837" cy="1280890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31B4E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Состав Наблюдательного совета КГП на ПХВ «Павлодарский областной Центр психического здоровья» управления здравоохранения Павлодарской области, </a:t>
            </a:r>
            <a:r>
              <a:rPr lang="ru-RU" sz="2000" b="1" dirty="0" err="1">
                <a:solidFill>
                  <a:srgbClr val="31B4E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акимата</a:t>
            </a:r>
            <a:r>
              <a:rPr lang="ru-RU" sz="2000" b="1" dirty="0">
                <a:solidFill>
                  <a:srgbClr val="31B4E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Павлодарской области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8935" y="1788340"/>
            <a:ext cx="10015677" cy="4563908"/>
          </a:xfrm>
        </p:spPr>
        <p:txBody>
          <a:bodyPr>
            <a:normAutofit/>
          </a:bodyPr>
          <a:lstStyle/>
          <a:p>
            <a:pPr marL="285750" lvl="0" indent="-285750">
              <a:buClr>
                <a:srgbClr val="353535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Председатель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Сыздыков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Серым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Вахапович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ветеран здравоохранения</a:t>
            </a:r>
            <a:endParaRPr lang="ru-RU" dirty="0">
              <a:solidFill>
                <a:prstClr val="black">
                  <a:lumMod val="65000"/>
                  <a:lumOff val="3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Члены Наблюдательного совета:</a:t>
            </a:r>
          </a:p>
          <a:p>
            <a:pPr marL="0" indent="0">
              <a:buClr>
                <a:srgbClr val="353535"/>
              </a:buClr>
              <a:buNone/>
            </a:pPr>
            <a:r>
              <a:rPr lang="kk-KZ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Аубанова Гульфаз Кенжетаевна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– директор ТОО Медико-диагностический центр</a:t>
            </a: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Каирханов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Ернар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Каримханович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– доктор медицинских наук, ректор ПФ НАО МУС;</a:t>
            </a: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Тулегенова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Салтанат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Чайкеновна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– председатель Павлодарского областного филиала Республиканского общественного объединения «Отраслевой профессиональный союз работников системы здравоохранения «</a:t>
            </a:r>
            <a:r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» ;</a:t>
            </a: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Шарипова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Бибигуль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Бекеновна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 - заместитель руководителя   неправительственной организации «</a:t>
            </a:r>
            <a:r>
              <a:rPr lang="ru-RU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Альрами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285750" lvl="0" indent="-285750" algn="ctr"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Секретарь Наблюдательного совета</a:t>
            </a:r>
          </a:p>
          <a:p>
            <a:pPr marL="285750" lvl="0" indent="-285750"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Мукушева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ru-RU" sz="14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Гульсум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ru-RU" sz="140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Казбековна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– экономист КГП на ПХВ </a:t>
            </a:r>
            <a:r>
              <a:rPr lang="kk-KZ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>«Павлодарский областной Центр психического здоровья»;</a:t>
            </a: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834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7025" y="226577"/>
            <a:ext cx="9155210" cy="7545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ыздыков</a:t>
            </a:r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Серым 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Вахапович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советник директора по стратегическому развитию и административно-хозяйственной деятельности  КГП на ПХВ «Павлодарская областная больница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им.Г.Султанова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», родился 02.10.1952 года в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с.Ямышево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Павлодарской области.</a:t>
            </a:r>
          </a:p>
          <a:p>
            <a:pPr lvl="0">
              <a:spcAft>
                <a:spcPts val="1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Врач организатор здравоохранения высшей категории.</a:t>
            </a:r>
          </a:p>
          <a:p>
            <a:pPr lvl="0">
              <a:spcAft>
                <a:spcPts val="10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1976 году окончил Семипалатинский Государственный медицинский институт по специальности «Лечебное дело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».</a:t>
            </a:r>
            <a:endParaRPr lang="en-US" sz="1400" dirty="0" smtClean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spcAft>
                <a:spcPts val="1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1976 года врач интерн - хирург  Павлодарской областной больницы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- 1977г.  врач хирург - травматолог поликлиники № 5 г. Павлодара.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- 1980 г. врач травматолог- ортопед Павлодарской областной больницы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- 1991 г. заведующий отделением травматологии-ортопедии Павлодарской областной больницы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им.Г.Султанова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- 1999г.  главный врач КГП на ПХВ Павлодарская областная больница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им.Г.Султанова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- 2017г. директор КГП на ПХВ Павлодарская областная больница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им.Г.Султанова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- 02.10.2019г.  по настоящее время	советник директора по стратегическому развитию и административно-хозяйственной деятельности КГП на ПХВ Павлодарская областная больница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им.Г.Султанова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lvl="0" indent="450215" algn="just"/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Награжден: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2002г. нагрудный знак «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Қазақстан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Республикасының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денсаулық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сақтау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ісінің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үздігі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 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2005г. медаль МЗ РК «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Қазақстан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Конституциясына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он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жыл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 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2010г. орден «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Құрмет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2010г. орден 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Н.И.Пирогова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(Россия)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2011г. медаль «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Қазақстан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Республикасының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тәуелсіздігіне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20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жыл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 </a:t>
            </a:r>
          </a:p>
          <a:p>
            <a:pPr lvl="0" indent="450215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2013г. Почетный гражданин г. Павлодара</a:t>
            </a:r>
          </a:p>
          <a:p>
            <a:pPr lvl="0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2014г. нагрудный знак МЗ РК «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Денсаулық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сақтау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ісіне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қосқан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үлесі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үшін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  </a:t>
            </a:r>
          </a:p>
          <a:p>
            <a:pPr lvl="0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2016г. 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медаль«Қазақстан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Республикасының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тәуелсіздігіне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25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жыл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</a:p>
          <a:p>
            <a:pPr lvl="0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2020г. медаль МЗ РК  «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Еңбек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ардагері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</a:p>
          <a:p>
            <a:pPr lvl="0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Депутат Павлодарского областного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маслихата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трех созывов с 2012 года.</a:t>
            </a:r>
          </a:p>
          <a:p>
            <a:pPr lvl="0" algn="just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	Стаж работы в сфере здравоохранения – 43 года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lvl="0" algn="just"/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400" dirty="0" smtClean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500" dirty="0" smtClean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5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5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 descr="C:\Users\User\Desktop\фото\a99a457e-5acc-4139-937c-33cc6a1802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26577"/>
            <a:ext cx="2162175" cy="257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07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67126" y="291313"/>
            <a:ext cx="824435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endParaRPr lang="ru-RU" sz="1400" dirty="0" smtClean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Аубанова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Гульфаз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Кенжетаевна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кандидат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социологических наук, директор ТОО Медико-диагностический центр, родилась 15 июля 1958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года в городе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Павлодар.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Образование: -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Семипалатинский государственный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медицинский институт по специальности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«Лечебное дело»  - 1981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  -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Казахстанский финансово-экономический университет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2001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1996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год по 2005 год  главный врач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педиатр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МУ «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Данель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- 2005 год по 2009 год руководитель управления здравоохранения Павлодарской области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2009 года по  2017 год  руководитель департамента Комитета контроля медицинской и фармацевтической деятельности МЗ РК по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авлодарской области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85750" lvl="0" indent="-285750">
              <a:lnSpc>
                <a:spcPct val="115000"/>
              </a:lnSpc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2017 года по 2024 год – директор МУ «</a:t>
            </a:r>
            <a:r>
              <a:rPr lang="ru-RU" sz="1400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Данель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 </a:t>
            </a:r>
          </a:p>
          <a:p>
            <a:pPr marL="285750" lvl="0" indent="-285750">
              <a:lnSpc>
                <a:spcPct val="115000"/>
              </a:lnSpc>
              <a:buFontTx/>
              <a:buChar char="-"/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Директор ТОО Медико-диагностический центр с 2019 года по настоящее время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Общественная работа – председатель попечительского совета центра поддержки детей, оказавшихся в трудной жизненной ситуации с 2007 года по 2023 год. Член совета по защите прав предпринимателей и противодействию коррупции палаты предпринимателей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авлодарской области с 2020 года. Член клуба женщин политиков Павлодарской области.</a:t>
            </a:r>
          </a:p>
          <a:p>
            <a:pPr lvl="0">
              <a:lnSpc>
                <a:spcPct val="115000"/>
              </a:lnSpc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Ученая степень кандидата социологических  наук, с акцентом исследования в области социальной политики и общественного здравоохранения.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 descr="C:\Users\User\Desktop\фото\48a2abfc-fe39-427e-926b-d602829573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200" y="371475"/>
            <a:ext cx="2582310" cy="279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342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9685" y="477428"/>
            <a:ext cx="9930276" cy="6088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580" algn="just">
              <a:lnSpc>
                <a:spcPct val="107000"/>
              </a:lnSpc>
            </a:pPr>
            <a:r>
              <a:rPr lang="ru-RU" b="1" dirty="0" err="1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Каирханов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Ернар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Каримханович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д.м.н., профессор</a:t>
            </a:r>
            <a:r>
              <a:rPr lang="kk-KZ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директор Павлодарского филиала НАО «МУС» родился в 22.04.1967 году в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Семипалатинской области</a:t>
            </a:r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9580"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1992 г. окончил Семипалатинский Государственный медицинский институт по специальности «Лечебное дело».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49580" algn="just">
              <a:lnSpc>
                <a:spcPct val="150000"/>
              </a:lnSpc>
            </a:pPr>
            <a:r>
              <a:rPr lang="ru-RU" sz="1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1993 года – врач-ординатор хирургического отделения Городской больницы №1 города Павлодар.</a:t>
            </a:r>
          </a:p>
          <a:p>
            <a:pPr lvl="0" indent="449580" algn="just">
              <a:lnSpc>
                <a:spcPct val="150000"/>
              </a:lnSpc>
            </a:pP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2007 году защитил диссертацию на соискание ученой степени кандидата медицинских наук по теме: «Особенности течения, диагностика и улучшения результатов лечения гнойных хирургических инфекций у ВИЧ-инфицированных больных».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49580" algn="just">
              <a:lnSpc>
                <a:spcPct val="150000"/>
              </a:lnSpc>
            </a:pP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2008 году назначен заведующим хирургического отделения городской больницы №1 г. Павлодар.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   25 мая 2012 года Решением Комитета по контролю в сфере образования и науки Республики Казахстан ему была присуждена ученая степень доктора медицинских наук.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49580" algn="just">
              <a:lnSpc>
                <a:spcPct val="150000"/>
              </a:lnSpc>
            </a:pP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2012-2016 гг. был заведующим кафедрой хирургии № 2 ПФ ГМУ г. Семей.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49580" algn="just">
              <a:lnSpc>
                <a:spcPct val="150000"/>
              </a:lnSpc>
            </a:pP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2013 году </a:t>
            </a:r>
            <a:r>
              <a:rPr lang="ru-RU" sz="1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Каирханову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Ернару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Каримхановичу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присвоено звание профессора ГМУ г. Семей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	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Имеет высшую квалификационную категорию</a:t>
            </a:r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 Общественному здравоохранению и по специальности общая хирургия.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49580" algn="just"/>
            <a:r>
              <a:rPr lang="kk-KZ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Стаж работы в сфере здравоохранения -  28 лет.  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49580" algn="just"/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автором </a:t>
            </a:r>
            <a:r>
              <a:rPr lang="kk-KZ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более 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70 публикаций, том числе 3 монографий и учебного пособия «ВИЧ-инфекция и гнойные хирургические заболевания» (2015 год),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изобретений и инновационных патентов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4" y="323850"/>
            <a:ext cx="2200276" cy="2217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31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1584" y="396510"/>
            <a:ext cx="941989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Тулегенова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Салтанат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Чайкеновна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председатель Павлодарского областного филиала РОО «Отраслевой профессиональный союз работников системы здравоохранения «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родилась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14.08.1965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году в Восточно-Казахстанской области.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В 1988 году окончила Семипалатинский Государственный медицинский институт по специальности «Лечебное дело».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- 1988 г. врач подросткового кабинета городской больницы №2 города Павлодар.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- 1991г.  Поликлиника №3 г. Павлодар, врач ревматолог.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- 2001 г Семейная врачебная амбулатория №14 города Павлодар, врач терапевт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- 2006 г. КГКП «Поликлиника №3 города Павлодара», врач терапевт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- 2007 г. КГКП «Поликлиника №3 города Павлодара», заведующая терапевтическим отделением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2009 г. КГКП «Поликлиника №3 города Павлодар», заместитель главного врача по экспертизе временной нетрудоспособности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-2010 г. ГУ «Управление здравоохранения Павлодарской области», главный специалист отдела лечебно-профилактической работы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-2011г. ГУ «Управление здравоохранения Павлодарской области», руководитель отдела лечебно-профилактической работы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-2016г. ГУ «Управление здравоохранения Павлодарской области», заместитель руководителя управления здравоохранения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-2018г. Павлодарский областной филиала РОО «Отраслевой профессиональный союз работников системы здравоохранения «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», председатель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2013 году вручен знак «</a:t>
            </a:r>
            <a:r>
              <a:rPr lang="kk-KZ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 Денсаулық сақтау ісінің үздігі», в 2018 году - знак «Кәсіподақтарға сіңірген енбегі үшін», в 2019 году Почетная грамота РОО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«Отраслевой профессиональный союз работников системы здравоохранения «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2015 год обучение послевузовское –Менеджмент здравоохранения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Стаж работы в сфере здравоохранения – 30 лет.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6" y="0"/>
            <a:ext cx="2205833" cy="2877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544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38475" y="209550"/>
            <a:ext cx="8953500" cy="6764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b="1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Шарипова</a:t>
            </a:r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300" b="1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Бибигуль</a:t>
            </a:r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300" b="1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Бекеновна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заместитель директора общественного объединения для людей с ментальными заболеваниями «Клубный дом 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Альрами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», родилась 12.09.1973 года г. Павлодар.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	В 1994 году окончила Павлодарский педагогический институт по специальности «Английский язык», присвоена квалификация 	«Учитель английского языка средней школы»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	- 1991-2001гг. года работала учителем английского языка в школах г. Павлодар.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-2001-2006гг. преподаватель английского языка, кафедра практического курса иностранного языка в Павлодарском государственном 	университете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- 2002-2005гг. Консалтинговое агентство 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Конкорс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 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г.Павлодар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тренер-консультант; </a:t>
            </a:r>
            <a:r>
              <a:rPr lang="en-US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PR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-менеджер.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- 2006 г., август - Павлодарский филиал АО 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Цеснабанк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», специалист отдела маркетинга и анализа.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- 2008 г.-2010 г. - Павлодарский филиал АО 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Цеснабанк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», главный специалист сектора маркетинга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- 2010г., январь – 2010г., май ФТОО «Витрина Плюс», 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г.Астана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руководитель отдела продаж.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- 2010г., июнь-2011г., февраль – ТОО 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Унистрой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-ПВ», 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г.Павлодар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заместитель директора по коммерческим вопросам.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- 2011г., февраль – 2011г., июнь – ТОО 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Унистрой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-ПВ», 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г.Павлодар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коммерческий директор.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- 2011г., апрель - Общественное объединение для людей с ментальными нарушениями «Клубный дом 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Альрами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», преподаватель 	английского языка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- с 2016 года по настоящее время является заместителем директора общественного объединения для людей с ментальными 	заболеваниями «Клубный дом «</a:t>
            </a:r>
            <a:r>
              <a:rPr lang="ru-RU" sz="13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Альрами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».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Основные функциональные обязанности – управление, координирование деятельностью общественной организации; продвижение, содействие росту имиджа и соответствию казахстанских и международных стандартов клубных домов, а также участие в различных республиканским  и международных проектах.</a:t>
            </a:r>
          </a:p>
          <a:p>
            <a:pPr lvl="0" algn="just">
              <a:lnSpc>
                <a:spcPct val="115000"/>
              </a:lnSpc>
              <a:tabLst>
                <a:tab pos="619125" algn="l"/>
              </a:tabLst>
            </a:pPr>
            <a:endParaRPr lang="ru-RU" sz="13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Навыки и умения в области </a:t>
            </a:r>
            <a:r>
              <a:rPr lang="en-US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HR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Навыки и знания в области маркетинга;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Знание английского языка, работа переводчиком;</a:t>
            </a: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Проходила различные курсы повышения квалификации, семинары, личностные тренинги, участвовала в республиканских и международных семинарах и конференциях в качестве модератора и спикера, отмечена различными благодарственными письмами.</a:t>
            </a:r>
          </a:p>
          <a:p>
            <a:pPr marL="847725"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</p:txBody>
      </p:sp>
      <p:pic>
        <p:nvPicPr>
          <p:cNvPr id="2050" name="Picture 2" descr="C:\Users\User\Desktop\фото\41a72dd5-442c-4ab5-ad20-17a0d62cd2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9550"/>
            <a:ext cx="2190750" cy="255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45246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436</TotalTime>
  <Words>401</Words>
  <Application>Microsoft Office PowerPoint</Application>
  <PresentationFormat>Произвольный</PresentationFormat>
  <Paragraphs>94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Легкий дым</vt:lpstr>
      <vt:lpstr>Состав Наблюдательного совета КГП на ПХВ «Павлодарский областной Центр психического здоровья» управления здравоохранения Павлодарской области, акимата Павлодарской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 Наблюдательного совета КГП н</dc:title>
  <dc:creator>Asus</dc:creator>
  <cp:lastModifiedBy>POND</cp:lastModifiedBy>
  <cp:revision>41</cp:revision>
  <cp:lastPrinted>2021-01-29T08:57:22Z</cp:lastPrinted>
  <dcterms:created xsi:type="dcterms:W3CDTF">2021-01-05T15:18:38Z</dcterms:created>
  <dcterms:modified xsi:type="dcterms:W3CDTF">2026-10-06T09:55:23Z</dcterms:modified>
</cp:coreProperties>
</file>