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8"/>
  </p:notesMasterIdLst>
  <p:sldIdLst>
    <p:sldId id="263" r:id="rId2"/>
    <p:sldId id="264" r:id="rId3"/>
    <p:sldId id="269" r:id="rId4"/>
    <p:sldId id="265" r:id="rId5"/>
    <p:sldId id="266" r:id="rId6"/>
    <p:sldId id="26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9FB97-60CD-40CE-9DA1-DC32D64D36CC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9E69-C5F2-410A-B2FF-506AF6256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6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0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6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90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57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06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27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1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8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8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9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1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6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1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70FD9-1380-493C-ABF3-943EA962F8C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C72AFF-096A-46CF-9370-B4D4640B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06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0775" y="624110"/>
            <a:ext cx="9853837" cy="128089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31B4E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Состав Наблюдательного совета КГП на ПХВ «Павлодарский областной Центр психического здоровья» управления здравоохранения Павлодарской области, </a:t>
            </a:r>
            <a:r>
              <a:rPr lang="ru-RU" sz="2000" b="1" dirty="0" err="1">
                <a:solidFill>
                  <a:srgbClr val="31B4E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000" b="1" dirty="0">
                <a:solidFill>
                  <a:srgbClr val="31B4E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Павлодарской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935" y="1788340"/>
            <a:ext cx="10015677" cy="4563908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Clr>
                <a:srgbClr val="353535"/>
              </a:buCl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Сыздыков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Серым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Вахапович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– депутат Павлодарского областного </a:t>
            </a:r>
            <a:r>
              <a:rPr lang="ru-RU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трех созывов с 2012 года, советник директора по стратегическому развитию и административно-хозяйственной деятельности  КГП на ПХВ «Павлодарская областная больница </a:t>
            </a:r>
            <a:r>
              <a:rPr lang="ru-RU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им.Г.Султанова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Члены Наблюдательного совета: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kk-KZ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Иманбеков Кахан Орынбекович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главный врач КГП на ПХВ «Павлодарский областной Центр психического здоровья»;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353535"/>
              </a:buClr>
              <a:buNone/>
            </a:pP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Каирханов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Ернар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Каримханович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– доктор медицинских наук, ректор ПФ НАО МУС;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Тулегенова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Салтанат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Чайкеновна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– председатель Павлодарского областного филиала Республиканского общественного объединения «Отраслевой профессиональный союз работников системы здравоохранения «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SENIM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» ;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Шарипова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Бибигуль</a:t>
            </a:r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Бекеновна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 - заместитель руководителя   неправительственной организации «</a:t>
            </a:r>
            <a:r>
              <a:rPr lang="ru-RU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Альрами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lvl="0" indent="-285750" algn="ctr"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Секретарь Наблюдательного совета</a:t>
            </a:r>
          </a:p>
          <a:p>
            <a:pPr marL="285750" lvl="0" indent="-285750"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Мукушева</a:t>
            </a:r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1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Гульсум</a:t>
            </a:r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1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Казбековна</a:t>
            </a:r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– экономист КГП на ПХВ </a:t>
            </a:r>
            <a:r>
              <a:rPr lang="kk-KZ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«Павлодарский областной Центр психического здоровья»;</a:t>
            </a:r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34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173" y="226577"/>
            <a:ext cx="10730040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1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Сыздыков</a:t>
            </a:r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Серым </a:t>
            </a:r>
            <a:r>
              <a:rPr lang="ru-RU" sz="15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Вахапович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советник директора по стратегическому развитию и административно-хозяйственной деятельности  КГП на ПХВ «Павлодарская областная больница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им.Г.Султанова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», родился 02.10.1952 года в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с.Ямышево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Павлодарской области.</a:t>
            </a:r>
          </a:p>
          <a:p>
            <a:pPr lvl="0">
              <a:spcAft>
                <a:spcPts val="1000"/>
              </a:spcAft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Врач организатор здравоохранения высшей категории.</a:t>
            </a:r>
          </a:p>
          <a:p>
            <a:pPr lvl="0">
              <a:spcAft>
                <a:spcPts val="1000"/>
              </a:spcAft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1976 году окончил Семипалатинский Государственный медицинский институт по специальности «Лечебное дело».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- 1976 года врач интерн - хирург  Павлодарской областной больницы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- 1977г.  врач хирург - травматолог поликлиники № 5 г. Павлодара.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- 1980 г. врач травматолог- ортопед Павлодарской областной больницы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- 1991 г. заведующий отделением травматологии-ортопедии Павлодарской областной больницы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им.Г.Султанова</a:t>
            </a:r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- 1999г.  главный врач КГП на ПХВ Павлодарская областная больница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им.Г.Султанова</a:t>
            </a:r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- 2017г. директор КГП на ПХВ Павлодарская областная больница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им.Г.Султанова</a:t>
            </a:r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- 02.10.2019г.  по настоящее время	советник директора по стратегическому развитию и административно-хозяйственной деятельности КГП на ПХВ Павлодарская областная больница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им.Г.Султанова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indent="450215" algn="just"/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Награжден: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2002г. нагрудный знак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Қазақстан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Республикасының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денсаулық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сақтау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ісінің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үздігі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2005г. медаль МЗ РК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Қазақстан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Конституциясына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он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жыл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2010г. орден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Құрмет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2010г. орден 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Н.И.Пирогова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(Россия)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2011г. медаль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Қазақстан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Республикасының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тәуелсіздігіне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жыл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</a:p>
          <a:p>
            <a:pPr lvl="0" indent="450215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2013г. Почетный гражданин г. Павлодара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2014г. нагрудный знак МЗ РК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Денсаулық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сақтау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ісіне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қосқан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үлесі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үшін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 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2016г. 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медаль«Қазақстан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Республикасының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тәуелсіздігіне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25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жыл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2020г. медаль МЗ РК 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Еңбек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ардагері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Депутат Павлодарского областного 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маслихата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трех созывов с 2012 года.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	Стаж работы в сфере здравоохранения – 43 года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algn="just"/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ru-RU" sz="15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ru-RU" sz="15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ru-RU" sz="15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7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1830" y="291313"/>
            <a:ext cx="10519646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Иманбеков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Кахан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Орынбекович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кандидат медицинских наук, главный врач  КГП на ПХВ  «Павлодарский областной Центр психического здоровья» родился 01.01.1973 года в городе Алматы.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Образование: - Алма-Атинский государственный медицинский институт по специальности «Педиатрия» -1996 г.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- Академия экономики и права по специальности «Финансы» - 2010 г.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- 1996 г.  врач педиатр в  медицинский центр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Сункар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г. Алматы.  - 1997 г.  врач  нарколог- психотерапевт в  медицинском центре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Сункар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- 2002 г.  врач нарколог-психиатр в медицинском  центре «Тау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Сункар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- 2004 г., август – 2008 г., декабрь  заместитель директора по экономическим вопросам ТОО «Тау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Сункар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 </a:t>
            </a: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- 2009 г., январь – 2009 г., август  заместитель директора  по  контролю за качеством медицинских услуг  ГУ «Медицинский центр проблем психического здоровья» г. Астаны. </a:t>
            </a: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- 2009 г.   главный врач  КГП на ПХВ  «Павлодарский областной Центр психического здоровья»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4958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4958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Постдипломное образование: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4958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Переподготовка по психиатрии -1997г.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4958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Переподготовка по  специальности общественное  здравоохранение – 2008г.</a:t>
            </a: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Свидетельство с присвоением высшей квалификационной категории по специальности общественное здравоохранение от 18.08.2020 г.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Свидетельство с присвоением высшей квалификационной категории по специальности психиатрия от 06.04.2016г.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Сертификат  специалиста судебно-психиатрического эксперта от 13.08.2018 г.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Квалификационное  свидетельство врача судебно-психиатрического эксперта  28.08.2014г. 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Аттестационное свидетельство судебно-психиатрического эксперта  24.11.2020г.</a:t>
            </a:r>
          </a:p>
          <a:p>
            <a:pPr lvl="0">
              <a:lnSpc>
                <a:spcPct val="115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Является главным внештатным психиатром наркологом  управления Здравоохранения Павлодарской области.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Стаж работы в сфере здравоохранения – 24 года.</a:t>
            </a:r>
          </a:p>
        </p:txBody>
      </p:sp>
    </p:spTree>
    <p:extLst>
      <p:ext uri="{BB962C8B-B14F-4D97-AF65-F5344CB8AC3E}">
        <p14:creationId xmlns:p14="http://schemas.microsoft.com/office/powerpoint/2010/main" val="74034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9685" y="477428"/>
            <a:ext cx="9930276" cy="6088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07000"/>
              </a:lnSpc>
            </a:pPr>
            <a:r>
              <a:rPr lang="ru-RU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Каирханов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Ернар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Каримханович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д.м.н., профессор</a:t>
            </a:r>
            <a:r>
              <a:rPr lang="kk-KZ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директор Павлодарского филиала НАО «МУС» родился в 22.04.1967 году 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Семипалатинской области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580"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1992 г. окончил Семипалатинский Государственный медицинский институт по специальности «Лечебное дело».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>
              <a:lnSpc>
                <a:spcPct val="150000"/>
              </a:lnSpc>
            </a:pP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1993 года – врач-ординатор хирургического отделения Городской больницы №1 города Павлодар.</a:t>
            </a:r>
          </a:p>
          <a:p>
            <a:pPr lvl="0" indent="449580" algn="just">
              <a:lnSpc>
                <a:spcPct val="150000"/>
              </a:lnSpc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2007 году защитил диссертацию на соискание ученой степени кандидата медицинских наук по теме: «Особенности течения, диагностика и улучшения результатов лечения гнойных хирургических инфекций у ВИЧ-инфицированных больных».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>
              <a:lnSpc>
                <a:spcPct val="150000"/>
              </a:lnSpc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2008 году назначен заведующим хирургического отделения городской больницы №1 г. Павлодар.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  25 мая 2012 года Решением Комитета по контролю в сфере образования и науки Республики Казахстан ему была присуждена ученая степень доктора медицинских наук.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>
              <a:lnSpc>
                <a:spcPct val="150000"/>
              </a:lnSpc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2012-2016 гг. был заведующим кафедрой хирургии № 2 ПФ ГМУ г. Семей.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>
              <a:lnSpc>
                <a:spcPct val="150000"/>
              </a:lnSpc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2013 году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Каирханову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Ернару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Каримхановичу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присвоено звание профессора ГМУ г. Семей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Имеет высшую квалификационную категорию</a:t>
            </a:r>
            <a:r>
              <a:rPr lang="kk-K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Общественному здравоохранению и по специальности общая хирургия.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/>
            <a:r>
              <a:rPr lang="kk-K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Стаж работы в сфере здравоохранения -  28 лет. 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автором </a:t>
            </a:r>
            <a:r>
              <a:rPr lang="kk-KZ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более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 публикаций, том числе 3 монографий и учебного пособия «ВИЧ-инфекция и гнойные хирургические заболевания» (2015 год),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изобретений и инновационных патентов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" y="2230452"/>
            <a:ext cx="2200276" cy="221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31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1584" y="396510"/>
            <a:ext cx="94198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Тулегенова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Салтанат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Чайкеновна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председатель Павлодарского областного филиала РОО «Отраслевой профессиональный союз работников системы здравоохранения «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SENIM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родилась 14.08.1965 году в Восточно-Казахстанской области.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 1988 году окончила Семипалатинский Государственный медицинский институт по специальности «Лечебное дело».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- 1988 г. врач подросткового кабинета городской больницы №2 города Павлодар.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- 1991г.  Поликлиника №3 г. Павлодар, врач ревматолог.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- 2001 г Семейная врачебная амбулатория №14 города Павлодар, врач терапевт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- 2006 г. КГКП «Поликлиника №3 города Павлодара», врач терапевт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- 2007 г. КГКП «Поликлиника №3 города Павлодара», заведующая терапевтическим отделением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2009 г. КГКП «Поликлиника №3 города Павлодар», заместитель главного врача по экспертизе временной нетрудоспособности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-2010 г. ГУ «Управление здравоохранения Павлодарской области», главный специалист отдела лечебно-профилактической работы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-2011г. ГУ «Управление здравоохранения Павлодарской области», руководитель отдела лечебно-профилактической работы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-2016г. ГУ «Управление здравоохранения Павлодарской области», заместитель руководителя управления здравоохранения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-2018г. Павлодарский областной филиала РОО «Отраслевой профессиональный союз работников системы здравоохранения «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SENIM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председатель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2013 году вручен знак «</a:t>
            </a:r>
            <a:r>
              <a:rPr lang="kk-K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 Денсаулық сақтау ісінің үздігі», в 2018 году - знак «Кәсіподақтарға сіңірген енбегі үшін», в 2019 году Почетная грамота РОО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«Отраслевой профессиональный союз работников системы здравоохранения «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SENIM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 обучение послевузовское –Менеджмент здравоохранения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Стаж работы в сфере здравоохранения – 30 лет.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0" y="1608303"/>
            <a:ext cx="2402484" cy="320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4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2750" y="347958"/>
            <a:ext cx="10284977" cy="6304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Шарипова</a:t>
            </a:r>
            <a:r>
              <a:rPr lang="ru-RU" sz="13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3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Бибигуль</a:t>
            </a:r>
            <a:r>
              <a:rPr lang="ru-RU" sz="13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3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Бекеновна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заместитель директора общественного объединения для людей с ментальными заболеваниями «Клубный дом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Альрами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», родилась 12.09.1973 года г. Павлодар.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	В 1994 году окончила Павлодарский педагогический институт по специальности «Английский язык», присвоена квалификация 	«Учитель английского языка средней школы»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	- 1991-2001гг. года работала учителем английского языка в школах г. Павлодар.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-2001-2006гг. преподаватель английского языка, кафедра практического курса иностранного языка в Павлодарском государственном 	университете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- 2002-2005гг. Консалтинговое агентство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Конкорс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г.Павлодар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тренер-консультант; </a:t>
            </a:r>
            <a:r>
              <a:rPr lang="en-US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-менеджер.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- 2006 г., август - Павлодарский филиал АО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Цеснабанк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», специалист отдела маркетинга и анализа.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- 2008 г.-2010 г. - Павлодарский филиал АО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Цеснабанк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», главный специалист сектора маркетинга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- 2010г., январь – 2010г., май ФТОО «Витрина Плюс», 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г.Астана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руководитель отдела продаж.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- 2010г., июнь-2011г., февраль – ТОО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Унистрой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-ПВ», 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г.Павлодар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заместитель директора по коммерческим вопросам.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- 2011г., февраль – 2011г., июнь – ТОО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Унистрой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-ПВ», 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г.Павлодар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коммерческий директор.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- 2011г., апрель - Общественное объединение для людей с ментальными нарушениями «Клубный дом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Альрами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», преподаватель 	английского языка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 с 2016 года по настоящее время является заместителем директора общественного объединения для людей с ментальными 	заболеваниями «Клубный дом «</a:t>
            </a:r>
            <a:r>
              <a:rPr lang="ru-RU" sz="13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Альрами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Основные функциональные обязанности – управление, координирование деятельностью общественной организации; продвижение, содействие росту имиджа и соответствию казахстанских и международных стандартов клубных домов, а также участие в различных республиканским  и международных проектах.</a:t>
            </a:r>
          </a:p>
          <a:p>
            <a:pPr lvl="0" algn="just">
              <a:lnSpc>
                <a:spcPct val="115000"/>
              </a:lnSpc>
              <a:tabLst>
                <a:tab pos="619125" algn="l"/>
              </a:tabLst>
            </a:pPr>
            <a:endParaRPr lang="ru-RU" sz="13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Навыки и умения в области </a:t>
            </a:r>
            <a:r>
              <a:rPr lang="en-US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HR</a:t>
            </a: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Навыки и знания в области маркетинга;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Знание английского языка, работа переводчиком;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Проходила различные курсы повышения квалификации, семинары, личностные тренинги, участвовала в республиканских и международных семинарах и конференциях в качестве модератора и спикера, отмечена различными благодарственными письмами.</a:t>
            </a:r>
          </a:p>
          <a:p>
            <a:pPr marL="847725" lvl="0" algn="just">
              <a:lnSpc>
                <a:spcPct val="115000"/>
              </a:lnSpc>
              <a:tabLst>
                <a:tab pos="619125" algn="l"/>
              </a:tabLs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745246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</TotalTime>
  <Words>438</Words>
  <Application>Microsoft Office PowerPoint</Application>
  <PresentationFormat>Произвольный</PresentationFormat>
  <Paragraphs>103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Состав Наблюдательного совета КГП на ПХВ «Павлодарский областной Центр психического здоровья» управления здравоохранения Павлодарской области, акимата Павлодарской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Наблюдательного совета КГП н</dc:title>
  <dc:creator>Asus</dc:creator>
  <cp:lastModifiedBy>POND</cp:lastModifiedBy>
  <cp:revision>36</cp:revision>
  <cp:lastPrinted>2021-01-29T08:57:22Z</cp:lastPrinted>
  <dcterms:created xsi:type="dcterms:W3CDTF">2021-01-05T15:18:38Z</dcterms:created>
  <dcterms:modified xsi:type="dcterms:W3CDTF">2021-03-02T08:44:39Z</dcterms:modified>
</cp:coreProperties>
</file>